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F46C-44B8-4ACE-A66B-CB1C8F46E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BDDC86D-FE1B-460F-8886-949E8B4A0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0F30C8-74C8-46CE-84CE-B6F9EC4D6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60B8DB-C093-4072-B8E1-125A8B49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7CABD7-1C77-4AC8-9CD7-9C27D1E80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02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49F42B-A149-43A2-8641-7682968BF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DB41DF9-8EA6-4A73-A347-85CE836B8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D2D491-3D78-4A10-BB9C-84B7D5DBE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AC73C3-A782-4C80-90FD-0D22B1F7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D0D46C-906A-446D-8BF7-50D11AF6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120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D21BBBA-84E7-4BB1-9091-EA81CA496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E0BFB28-BB6F-4310-8DF6-171EBAD0E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802046-79A1-4CBB-BB3E-01137624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BF0097-3745-46F7-B892-AC1E5A6E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C9BBE1A-0597-40EB-AB72-5E01FCBBF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848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0970F7-AEEB-45D8-899F-EE7616CA6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6119F7-44AD-46B0-91DF-E559B6EBC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0F8D03-7083-4E0F-9918-255B312D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2CF6F6-7ECC-4A0F-9352-0E9D696B1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ADA441-6634-4B0A-AEDF-FFACD3F6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055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ECEF9F-74BE-4B77-961A-F47190D4B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6802415-F51B-48F6-A446-2F1F8F011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E69C54-177B-4C98-96A0-8FCABC53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C7313A-BD16-4825-96BF-3093AC87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4CC3D0-4966-4DB4-8EB4-F665F728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6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39F12E-133D-4EF9-8B95-9B476C68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1EEA4E-BB0A-4F88-A97E-10E2FB8FC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859AC2A-B9BA-44D4-A322-C85BF943E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9C20FB-9871-46D0-A963-D0C538278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D42C95-F76E-4C47-9714-CEF0EA37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3AB5B8-910D-4560-A432-39F375016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398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9274FD-D8F5-4E40-9D07-8AB9C940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790316-A7FE-4FA2-AB44-EA53E5EDB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08B31E-D239-4408-9A34-7BC05A3AE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5976D27-8A5B-4A67-96A5-2DD02815C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548AF6C-A7C9-43F3-9557-722D231A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EC1684A-1292-4C58-99AF-B9AE08E7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64D801F-E047-44D7-9C52-17C30FDA2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6E12F23-F2E5-4C71-B118-4B42472E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90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A4F7B8-D29E-4150-A3FD-41E463170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7A86DDD-C050-4054-A5F7-ADE795BD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6518D1E-6073-452B-B2EF-BB3430DD8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E4AB124-495D-4D56-9FB6-5A0309FE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469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FE63F53-FFC6-4007-9163-22DF06324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BD1107D-A8D9-4929-8EA7-17B66FA19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65B9F43-8646-436A-9B87-0EF4790E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12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A02AC-0771-47B3-970A-D68E1E113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07A40A-D301-465E-A711-CECF7790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411BFE0-24BF-4BB3-AE51-6F2C810D0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721742-CB6D-43A3-97B5-18DE13A0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6A9636F-28BD-4A7C-9E20-C2E9760A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B0823F-158A-42E3-80BA-E078EA5C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349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76F9C4-FA7A-45FF-BDE9-92E98283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0BDE018-024D-46A7-93E5-D764571D2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22B3A2-D011-4695-BA54-E3DBB0118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868F35F-02CC-4695-B1B8-6BBA58048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483C29-73BB-4952-B548-FD7A46EED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CF8675-B2AA-4F79-9293-93BF3BDD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67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5BD10E-6377-4FD9-A3E0-F7E2F03E0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0AB7274-75AA-4EE1-B92D-49372D3B1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97EBF3-BC52-482B-A338-9EE0332CD5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6FA1B-58A9-4F49-AECA-62C7E3BEF866}" type="datetimeFigureOut">
              <a:rPr lang="sv-SE" smtClean="0"/>
              <a:t>2021-01-29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2DB20A-50ED-44CC-88E4-17708C100B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3E9E5F-C123-4251-90DB-58AE3EE26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3823-605B-4433-99E6-2EC6A644AB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804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454F82-8747-4208-AA98-42276949B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CMG o uppdatering av kontaktuppgifter via Personec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D51F948-AAD6-4579-B51C-FF9D9CFF2A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Alla anställda i Göteborgs Stad som har en aktiv anställning och e-postadress läses in i CMG dagligen  med undantag av personer som är anställda inom bemanning (t ex vikarier) som inte har en anknytning eller mobilabonnemang och de med offentligt skyddad anställning.</a:t>
            </a:r>
          </a:p>
        </p:txBody>
      </p:sp>
    </p:spTree>
    <p:extLst>
      <p:ext uri="{BB962C8B-B14F-4D97-AF65-F5344CB8AC3E}">
        <p14:creationId xmlns:p14="http://schemas.microsoft.com/office/powerpoint/2010/main" val="408289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ABEDB2-DD53-4A9A-A4E4-6AB863B11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ser jag att en post är uppdaterad via Personec-synken ?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B72C50C-F910-4D76-B4A3-E47660EA7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841" y="2815167"/>
            <a:ext cx="9183158" cy="3132666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D7445279-F265-4949-86BA-1DE08916B57F}"/>
              </a:ext>
            </a:extLst>
          </p:cNvPr>
          <p:cNvSpPr/>
          <p:nvPr/>
        </p:nvSpPr>
        <p:spPr>
          <a:xfrm>
            <a:off x="275166" y="1690688"/>
            <a:ext cx="4021667" cy="849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/>
              <a:t>I fältet Sign står det Import och Ändringsdatum är gårdagens efter </a:t>
            </a:r>
            <a:r>
              <a:rPr lang="sv-SE" sz="1100" dirty="0" err="1"/>
              <a:t>kl</a:t>
            </a:r>
            <a:r>
              <a:rPr lang="sv-SE" sz="1100" dirty="0"/>
              <a:t> 20</a:t>
            </a:r>
          </a:p>
          <a:p>
            <a:pPr algn="ctr"/>
            <a:r>
              <a:rPr lang="sv-SE" sz="1100" dirty="0"/>
              <a:t>Förutsatt att ingen </a:t>
            </a:r>
            <a:r>
              <a:rPr lang="sv-SE" sz="1100" dirty="0" err="1"/>
              <a:t>katalogadm</a:t>
            </a:r>
            <a:r>
              <a:rPr lang="sv-SE" sz="1100" dirty="0"/>
              <a:t> gjort ändringar efter det, då står det signatur och annat datum/tid </a:t>
            </a:r>
          </a:p>
        </p:txBody>
      </p: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277FF1B6-421F-4B24-8A49-228A006C5B06}"/>
              </a:ext>
            </a:extLst>
          </p:cNvPr>
          <p:cNvCxnSpPr>
            <a:stCxn id="4" idx="2"/>
          </p:cNvCxnSpPr>
          <p:nvPr/>
        </p:nvCxnSpPr>
        <p:spPr>
          <a:xfrm flipH="1">
            <a:off x="2275417" y="2540002"/>
            <a:ext cx="10583" cy="888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72E511A4-0F0F-4E74-A4EC-8165672DD950}"/>
              </a:ext>
            </a:extLst>
          </p:cNvPr>
          <p:cNvCxnSpPr/>
          <p:nvPr/>
        </p:nvCxnSpPr>
        <p:spPr>
          <a:xfrm>
            <a:off x="2423583" y="2540002"/>
            <a:ext cx="1481667" cy="77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>
            <a:extLst>
              <a:ext uri="{FF2B5EF4-FFF2-40B4-BE49-F238E27FC236}">
                <a16:creationId xmlns:a16="http://schemas.microsoft.com/office/drawing/2014/main" id="{43DA1C75-3023-49E6-B8FF-E8553B84603B}"/>
              </a:ext>
            </a:extLst>
          </p:cNvPr>
          <p:cNvSpPr/>
          <p:nvPr/>
        </p:nvSpPr>
        <p:spPr>
          <a:xfrm>
            <a:off x="6794499" y="1441980"/>
            <a:ext cx="4402666" cy="849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Det finns information i fältet Enhet </a:t>
            </a:r>
          </a:p>
          <a:p>
            <a:pPr algn="ctr"/>
            <a:r>
              <a:rPr lang="sv-SE" dirty="0"/>
              <a:t>(hämtas från organisationsträdet) </a:t>
            </a:r>
          </a:p>
        </p:txBody>
      </p:sp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0D08B65B-D6E5-4FF9-BFCB-4EF0510848B7}"/>
              </a:ext>
            </a:extLst>
          </p:cNvPr>
          <p:cNvCxnSpPr/>
          <p:nvPr/>
        </p:nvCxnSpPr>
        <p:spPr>
          <a:xfrm flipH="1">
            <a:off x="3079750" y="2252928"/>
            <a:ext cx="4000500" cy="1885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11">
            <a:extLst>
              <a:ext uri="{FF2B5EF4-FFF2-40B4-BE49-F238E27FC236}">
                <a16:creationId xmlns:a16="http://schemas.microsoft.com/office/drawing/2014/main" id="{423418B0-AB6F-4A29-B797-C786B75E1747}"/>
              </a:ext>
            </a:extLst>
          </p:cNvPr>
          <p:cNvSpPr/>
          <p:nvPr/>
        </p:nvSpPr>
        <p:spPr>
          <a:xfrm>
            <a:off x="9275233" y="6143621"/>
            <a:ext cx="2078567" cy="629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Fortsättning nästa sida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375D9E1B-8ED9-4C09-B93E-60BEC08FA59A}"/>
              </a:ext>
            </a:extLst>
          </p:cNvPr>
          <p:cNvSpPr/>
          <p:nvPr/>
        </p:nvSpPr>
        <p:spPr>
          <a:xfrm>
            <a:off x="10698322" y="2955851"/>
            <a:ext cx="1493678" cy="2037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 står Anställd i fältet Svarsgrupp/Funktion</a:t>
            </a:r>
          </a:p>
          <a:p>
            <a:pPr algn="ctr"/>
            <a:r>
              <a:rPr lang="sv-SE" sz="1200" dirty="0"/>
              <a:t> (det kan det göra om någon skrivit in det manuellt även om inte posten är uppdaterad via Personec)</a:t>
            </a:r>
          </a:p>
          <a:p>
            <a:pPr algn="ctr"/>
            <a:r>
              <a:rPr lang="sv-SE" dirty="0"/>
              <a:t> </a:t>
            </a:r>
          </a:p>
        </p:txBody>
      </p: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8D70140E-70F3-4550-87C3-4476FF6FDFB4}"/>
              </a:ext>
            </a:extLst>
          </p:cNvPr>
          <p:cNvCxnSpPr/>
          <p:nvPr/>
        </p:nvCxnSpPr>
        <p:spPr>
          <a:xfrm flipH="1">
            <a:off x="7644809" y="4795284"/>
            <a:ext cx="3072810" cy="1010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86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C00A890C-24FD-48AE-BF6B-4BCFF7282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319118"/>
            <a:ext cx="11121656" cy="2082222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3CE7A77F-4405-4365-91BE-086184B24FA4}"/>
              </a:ext>
            </a:extLst>
          </p:cNvPr>
          <p:cNvSpPr/>
          <p:nvPr/>
        </p:nvSpPr>
        <p:spPr>
          <a:xfrm>
            <a:off x="2842437" y="1573619"/>
            <a:ext cx="6507125" cy="6592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Posten har ett organisationsträd i fliken Organisation</a:t>
            </a: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A60283EA-22BC-4222-AB6C-64258AC14DAD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4837814" y="2232838"/>
            <a:ext cx="1258186" cy="1345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3F08DC77-88CC-4FAF-A1E6-7F1899D9C3D4}"/>
              </a:ext>
            </a:extLst>
          </p:cNvPr>
          <p:cNvCxnSpPr>
            <a:cxnSpLocks/>
          </p:cNvCxnSpPr>
          <p:nvPr/>
        </p:nvCxnSpPr>
        <p:spPr>
          <a:xfrm flipH="1">
            <a:off x="1499192" y="2232838"/>
            <a:ext cx="2743199" cy="2424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45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E202C380-D14B-419C-AD10-434BA0EBB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329" y="2349795"/>
            <a:ext cx="8038215" cy="4030019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D0CF4351-0C9D-46AE-A3AD-5D5CB0C0961B}"/>
              </a:ext>
            </a:extLst>
          </p:cNvPr>
          <p:cNvSpPr/>
          <p:nvPr/>
        </p:nvSpPr>
        <p:spPr>
          <a:xfrm>
            <a:off x="1371600" y="393404"/>
            <a:ext cx="8729330" cy="3402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Vilka fält uppdateras i samband med Personec-uppdateringen och vilka poster uppdateras?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EFD555A-FFCE-462C-9A7F-8EA6E2BB325B}"/>
              </a:ext>
            </a:extLst>
          </p:cNvPr>
          <p:cNvSpPr/>
          <p:nvPr/>
        </p:nvSpPr>
        <p:spPr>
          <a:xfrm>
            <a:off x="162678" y="1116417"/>
            <a:ext cx="4529469" cy="6592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Alla personliga poster med ett stadenkonto med en aktiv anställning uppdateras. Stadenskontot får bara finnas på en post för att uppdatering ska ske. </a:t>
            </a:r>
          </a:p>
        </p:txBody>
      </p: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BAA53C0D-3D17-4617-92C4-E13220979DB3}"/>
              </a:ext>
            </a:extLst>
          </p:cNvPr>
          <p:cNvCxnSpPr>
            <a:cxnSpLocks/>
          </p:cNvCxnSpPr>
          <p:nvPr/>
        </p:nvCxnSpPr>
        <p:spPr>
          <a:xfrm>
            <a:off x="4444409" y="1775636"/>
            <a:ext cx="1810724" cy="3019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 5">
            <a:extLst>
              <a:ext uri="{FF2B5EF4-FFF2-40B4-BE49-F238E27FC236}">
                <a16:creationId xmlns:a16="http://schemas.microsoft.com/office/drawing/2014/main" id="{2A77576D-B4FE-4F87-93D3-18634EA109C9}"/>
              </a:ext>
            </a:extLst>
          </p:cNvPr>
          <p:cNvSpPr/>
          <p:nvPr/>
        </p:nvSpPr>
        <p:spPr>
          <a:xfrm>
            <a:off x="1" y="2498651"/>
            <a:ext cx="1594884" cy="65921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För- och efternamn</a:t>
            </a:r>
          </a:p>
        </p:txBody>
      </p:sp>
      <p:cxnSp>
        <p:nvCxnSpPr>
          <p:cNvPr id="12" name="Rak pilkoppling 11">
            <a:extLst>
              <a:ext uri="{FF2B5EF4-FFF2-40B4-BE49-F238E27FC236}">
                <a16:creationId xmlns:a16="http://schemas.microsoft.com/office/drawing/2014/main" id="{636F3CC4-4A63-4327-B0AE-A2E2777FC6A1}"/>
              </a:ext>
            </a:extLst>
          </p:cNvPr>
          <p:cNvCxnSpPr>
            <a:stCxn id="6" idx="6"/>
          </p:cNvCxnSpPr>
          <p:nvPr/>
        </p:nvCxnSpPr>
        <p:spPr>
          <a:xfrm>
            <a:off x="1594885" y="2828261"/>
            <a:ext cx="1063255" cy="51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35042C54-F2F2-49C4-8747-F0188265979A}"/>
              </a:ext>
            </a:extLst>
          </p:cNvPr>
          <p:cNvCxnSpPr>
            <a:stCxn id="6" idx="6"/>
          </p:cNvCxnSpPr>
          <p:nvPr/>
        </p:nvCxnSpPr>
        <p:spPr>
          <a:xfrm>
            <a:off x="1594885" y="2828261"/>
            <a:ext cx="4660248" cy="563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Ellips 15">
            <a:extLst>
              <a:ext uri="{FF2B5EF4-FFF2-40B4-BE49-F238E27FC236}">
                <a16:creationId xmlns:a16="http://schemas.microsoft.com/office/drawing/2014/main" id="{AEA679F3-D2FD-4073-8431-787D00D6D647}"/>
              </a:ext>
            </a:extLst>
          </p:cNvPr>
          <p:cNvSpPr/>
          <p:nvPr/>
        </p:nvSpPr>
        <p:spPr>
          <a:xfrm>
            <a:off x="6337005" y="1307805"/>
            <a:ext cx="2491208" cy="80807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Organisationsträd och Enhet</a:t>
            </a:r>
          </a:p>
        </p:txBody>
      </p: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30C069EB-2981-41E5-9192-3230DFA3A723}"/>
              </a:ext>
            </a:extLst>
          </p:cNvPr>
          <p:cNvCxnSpPr>
            <a:stCxn id="16" idx="3"/>
          </p:cNvCxnSpPr>
          <p:nvPr/>
        </p:nvCxnSpPr>
        <p:spPr>
          <a:xfrm flipH="1">
            <a:off x="5209953" y="1997539"/>
            <a:ext cx="1491881" cy="501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8BC538CE-B081-4AD5-A59D-034BB9112164}"/>
              </a:ext>
            </a:extLst>
          </p:cNvPr>
          <p:cNvCxnSpPr/>
          <p:nvPr/>
        </p:nvCxnSpPr>
        <p:spPr>
          <a:xfrm flipH="1">
            <a:off x="3487479" y="2115879"/>
            <a:ext cx="3296227" cy="1935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Ellips 20">
            <a:extLst>
              <a:ext uri="{FF2B5EF4-FFF2-40B4-BE49-F238E27FC236}">
                <a16:creationId xmlns:a16="http://schemas.microsoft.com/office/drawing/2014/main" id="{2E2670BF-3AFB-4E55-A4E2-80C270581B10}"/>
              </a:ext>
            </a:extLst>
          </p:cNvPr>
          <p:cNvSpPr/>
          <p:nvPr/>
        </p:nvSpPr>
        <p:spPr>
          <a:xfrm>
            <a:off x="10320671" y="3934047"/>
            <a:ext cx="1789813" cy="7336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E-postadress</a:t>
            </a:r>
          </a:p>
        </p:txBody>
      </p: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id="{DF9D977D-EE54-4BA3-BAF9-C4BBE47C4A48}"/>
              </a:ext>
            </a:extLst>
          </p:cNvPr>
          <p:cNvCxnSpPr>
            <a:cxnSpLocks/>
          </p:cNvCxnSpPr>
          <p:nvPr/>
        </p:nvCxnSpPr>
        <p:spPr>
          <a:xfrm flipH="1">
            <a:off x="7697973" y="4582633"/>
            <a:ext cx="3083441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5" name="Ellips 24">
            <a:extLst>
              <a:ext uri="{FF2B5EF4-FFF2-40B4-BE49-F238E27FC236}">
                <a16:creationId xmlns:a16="http://schemas.microsoft.com/office/drawing/2014/main" id="{BA0C4976-0BBF-49A5-8383-E45E9FC96651}"/>
              </a:ext>
            </a:extLst>
          </p:cNvPr>
          <p:cNvSpPr/>
          <p:nvPr/>
        </p:nvSpPr>
        <p:spPr>
          <a:xfrm>
            <a:off x="132374" y="3923418"/>
            <a:ext cx="1102596" cy="65921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Chef</a:t>
            </a:r>
          </a:p>
        </p:txBody>
      </p:sp>
      <p:cxnSp>
        <p:nvCxnSpPr>
          <p:cNvPr id="27" name="Rak pilkoppling 26">
            <a:extLst>
              <a:ext uri="{FF2B5EF4-FFF2-40B4-BE49-F238E27FC236}">
                <a16:creationId xmlns:a16="http://schemas.microsoft.com/office/drawing/2014/main" id="{D3DA27FE-7B5A-47CA-AFFF-2352CCB840E0}"/>
              </a:ext>
            </a:extLst>
          </p:cNvPr>
          <p:cNvCxnSpPr>
            <a:stCxn id="25" idx="6"/>
          </p:cNvCxnSpPr>
          <p:nvPr/>
        </p:nvCxnSpPr>
        <p:spPr>
          <a:xfrm>
            <a:off x="1234970" y="4253026"/>
            <a:ext cx="1286542" cy="701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Ellips 27">
            <a:extLst>
              <a:ext uri="{FF2B5EF4-FFF2-40B4-BE49-F238E27FC236}">
                <a16:creationId xmlns:a16="http://schemas.microsoft.com/office/drawing/2014/main" id="{9759AC8C-DE78-4B55-9481-C110E4B1CB87}"/>
              </a:ext>
            </a:extLst>
          </p:cNvPr>
          <p:cNvSpPr/>
          <p:nvPr/>
        </p:nvSpPr>
        <p:spPr>
          <a:xfrm>
            <a:off x="138223" y="5433237"/>
            <a:ext cx="1594884" cy="6166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Befattning och Titel </a:t>
            </a:r>
          </a:p>
        </p:txBody>
      </p: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19CFEE3B-8763-4243-A94A-007938C6CB1C}"/>
              </a:ext>
            </a:extLst>
          </p:cNvPr>
          <p:cNvCxnSpPr>
            <a:stCxn id="28" idx="6"/>
          </p:cNvCxnSpPr>
          <p:nvPr/>
        </p:nvCxnSpPr>
        <p:spPr>
          <a:xfrm>
            <a:off x="1733107" y="5741583"/>
            <a:ext cx="788405" cy="212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Rak pilkoppling 31">
            <a:extLst>
              <a:ext uri="{FF2B5EF4-FFF2-40B4-BE49-F238E27FC236}">
                <a16:creationId xmlns:a16="http://schemas.microsoft.com/office/drawing/2014/main" id="{DCDBE089-14F7-4D03-84A7-F6703FEF2967}"/>
              </a:ext>
            </a:extLst>
          </p:cNvPr>
          <p:cNvCxnSpPr>
            <a:stCxn id="28" idx="6"/>
          </p:cNvCxnSpPr>
          <p:nvPr/>
        </p:nvCxnSpPr>
        <p:spPr>
          <a:xfrm flipV="1">
            <a:off x="1733107" y="4667693"/>
            <a:ext cx="925033" cy="1073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11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9A69D0-CCB1-4949-9E59-B8CFF1D6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händer när en person slutar?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82398D-64F0-4B60-9110-9230C0D16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Om en person (som tidigare uppdaterats via Personec-uppdateringen)  slutar så ändras fältet Svarsgrupp/funktion till Slutat. Inga uppgifter tas bort utan det får uppdateras manuellt.</a:t>
            </a:r>
          </a:p>
          <a:p>
            <a:r>
              <a:rPr lang="sv-SE" dirty="0"/>
              <a:t>Om en person (som tidigare uppdaterats via Personec-uppdateringen)  slutar ) och inte har ett anknytningsnummer eller mobilnummer inskrivet tas bort automatiskt när anställningen upphör.</a:t>
            </a:r>
          </a:p>
        </p:txBody>
      </p:sp>
    </p:spTree>
    <p:extLst>
      <p:ext uri="{BB962C8B-B14F-4D97-AF65-F5344CB8AC3E}">
        <p14:creationId xmlns:p14="http://schemas.microsoft.com/office/powerpoint/2010/main" val="418570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8D683D9FCD01541864EAD72B981AB5E" ma:contentTypeVersion="12" ma:contentTypeDescription="Skapa ett nytt dokument." ma:contentTypeScope="" ma:versionID="66d4311fba0f3a02c6eb7d45b263b020">
  <xsd:schema xmlns:xsd="http://www.w3.org/2001/XMLSchema" xmlns:xs="http://www.w3.org/2001/XMLSchema" xmlns:p="http://schemas.microsoft.com/office/2006/metadata/properties" xmlns:ns3="35a94df1-fd33-4a10-bef5-9afe89acc445" xmlns:ns4="948ff20d-7141-4b31-96a1-3f3376d71c82" targetNamespace="http://schemas.microsoft.com/office/2006/metadata/properties" ma:root="true" ma:fieldsID="f51f964920aef2286fff65ca418ac39e" ns3:_="" ns4:_="">
    <xsd:import namespace="35a94df1-fd33-4a10-bef5-9afe89acc445"/>
    <xsd:import namespace="948ff20d-7141-4b31-96a1-3f3376d71c8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a94df1-fd33-4a10-bef5-9afe89acc44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8ff20d-7141-4b31-96a1-3f3376d71c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EB70E2-7DF5-449C-A014-1EE5A1D4C1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DBFCC9-CF6B-4D0E-8F0C-59AED4235411}">
  <ds:schemaRefs>
    <ds:schemaRef ds:uri="http://schemas.microsoft.com/office/2006/metadata/properties"/>
    <ds:schemaRef ds:uri="35a94df1-fd33-4a10-bef5-9afe89acc445"/>
    <ds:schemaRef ds:uri="http://purl.org/dc/terms/"/>
    <ds:schemaRef ds:uri="948ff20d-7141-4b31-96a1-3f3376d71c8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3FA14E2-6060-474B-AE7C-B901F2FF88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a94df1-fd33-4a10-bef5-9afe89acc445"/>
    <ds:schemaRef ds:uri="948ff20d-7141-4b31-96a1-3f3376d71c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Bredbild</PresentationFormat>
  <Paragraphs>22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CMG o uppdatering av kontaktuppgifter via Personec</vt:lpstr>
      <vt:lpstr>Hur ser jag att en post är uppdaterad via Personec-synken ?</vt:lpstr>
      <vt:lpstr>PowerPoint-presentation</vt:lpstr>
      <vt:lpstr>PowerPoint-presentation</vt:lpstr>
      <vt:lpstr>Vad händer när en person slutar?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Pernilla Staaf</dc:creator>
  <cp:lastModifiedBy>Jane Helene Berntsson</cp:lastModifiedBy>
  <cp:revision>9</cp:revision>
  <dcterms:created xsi:type="dcterms:W3CDTF">2021-01-27T09:11:12Z</dcterms:created>
  <dcterms:modified xsi:type="dcterms:W3CDTF">2021-01-29T08:30:14Z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0x010100A8D683D9FCD01541864EAD72B981AB5E</vt:lpwstr>
  </property>
</Properties>
</file>